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8A19-CF72-7413-4C96-3681B3C00CB3}" v="1" dt="2021-02-19T18:16:45.894"/>
    <p1510:client id="{2F1C9E21-A20C-3727-F30E-E820A0597420}" v="717" dt="2021-02-19T20:03:27.583"/>
    <p1510:client id="{858AED9E-00B5-DAE0-E422-FD3DCB60396C}" v="1" dt="2021-02-19T21:02:01.837"/>
    <p1510:client id="{C70AE26F-7852-42B6-B4EE-BA161443FF3C}" v="426" dt="2021-02-19T18:10:07.922"/>
    <p1510:client id="{C7872B75-866B-3B78-26CC-1948CFB3E9AE}" v="1151" dt="2021-02-19T21:03:25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h Robertson Mondragon" userId="S::jonahmondragon@taosschools.org::cadfb347-9691-468d-be17-864cb3b47852" providerId="AD" clId="Web-{C70AE26F-7852-42B6-B4EE-BA161443FF3C}"/>
    <pc:docChg chg="addSld modSld">
      <pc:chgData name="Jonah Robertson Mondragon" userId="S::jonahmondragon@taosschools.org::cadfb347-9691-468d-be17-864cb3b47852" providerId="AD" clId="Web-{C70AE26F-7852-42B6-B4EE-BA161443FF3C}" dt="2021-02-19T18:10:07.922" v="253" actId="1076"/>
      <pc:docMkLst>
        <pc:docMk/>
      </pc:docMkLst>
      <pc:sldChg chg="modSp">
        <pc:chgData name="Jonah Robertson Mondragon" userId="S::jonahmondragon@taosschools.org::cadfb347-9691-468d-be17-864cb3b47852" providerId="AD" clId="Web-{C70AE26F-7852-42B6-B4EE-BA161443FF3C}" dt="2021-02-19T17:49:17.074" v="40" actId="20577"/>
        <pc:sldMkLst>
          <pc:docMk/>
          <pc:sldMk cId="109857222" sldId="256"/>
        </pc:sldMkLst>
        <pc:spChg chg="mod">
          <ac:chgData name="Jonah Robertson Mondragon" userId="S::jonahmondragon@taosschools.org::cadfb347-9691-468d-be17-864cb3b47852" providerId="AD" clId="Web-{C70AE26F-7852-42B6-B4EE-BA161443FF3C}" dt="2021-02-19T17:48:57.838" v="1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onah Robertson Mondragon" userId="S::jonahmondragon@taosschools.org::cadfb347-9691-468d-be17-864cb3b47852" providerId="AD" clId="Web-{C70AE26F-7852-42B6-B4EE-BA161443FF3C}" dt="2021-02-19T17:49:17.074" v="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modShow">
        <pc:chgData name="Jonah Robertson Mondragon" userId="S::jonahmondragon@taosschools.org::cadfb347-9691-468d-be17-864cb3b47852" providerId="AD" clId="Web-{C70AE26F-7852-42B6-B4EE-BA161443FF3C}" dt="2021-02-19T18:08:42.119" v="244"/>
        <pc:sldMkLst>
          <pc:docMk/>
          <pc:sldMk cId="4127301585" sldId="257"/>
        </pc:sldMkLst>
        <pc:spChg chg="add mod">
          <ac:chgData name="Jonah Robertson Mondragon" userId="S::jonahmondragon@taosschools.org::cadfb347-9691-468d-be17-864cb3b47852" providerId="AD" clId="Web-{C70AE26F-7852-42B6-B4EE-BA161443FF3C}" dt="2021-02-19T17:53:31.639" v="110" actId="20577"/>
          <ac:spMkLst>
            <pc:docMk/>
            <pc:sldMk cId="4127301585" sldId="257"/>
            <ac:spMk id="2" creationId="{29818181-DEF8-4C22-97E9-3A4E428764C1}"/>
          </ac:spMkLst>
        </pc:spChg>
        <pc:spChg chg="add del">
          <ac:chgData name="Jonah Robertson Mondragon" userId="S::jonahmondragon@taosschools.org::cadfb347-9691-468d-be17-864cb3b47852" providerId="AD" clId="Web-{C70AE26F-7852-42B6-B4EE-BA161443FF3C}" dt="2021-02-19T17:49:50.983" v="44"/>
          <ac:spMkLst>
            <pc:docMk/>
            <pc:sldMk cId="4127301585" sldId="257"/>
            <ac:spMk id="3" creationId="{34BE858B-AD0C-4C9E-B0ED-7D8055226192}"/>
          </ac:spMkLst>
        </pc:spChg>
        <pc:spChg chg="add mod">
          <ac:chgData name="Jonah Robertson Mondragon" userId="S::jonahmondragon@taosschools.org::cadfb347-9691-468d-be17-864cb3b47852" providerId="AD" clId="Web-{C70AE26F-7852-42B6-B4EE-BA161443FF3C}" dt="2021-02-19T17:55:33.396" v="137" actId="1076"/>
          <ac:spMkLst>
            <pc:docMk/>
            <pc:sldMk cId="4127301585" sldId="257"/>
            <ac:spMk id="6" creationId="{4FFA0D4A-C8E3-4CB0-A2DD-53AE0E21B217}"/>
          </ac:spMkLst>
        </pc:spChg>
        <pc:spChg chg="add mod ord">
          <ac:chgData name="Jonah Robertson Mondragon" userId="S::jonahmondragon@taosschools.org::cadfb347-9691-468d-be17-864cb3b47852" providerId="AD" clId="Web-{C70AE26F-7852-42B6-B4EE-BA161443FF3C}" dt="2021-02-19T17:55:29.443" v="136" actId="14100"/>
          <ac:spMkLst>
            <pc:docMk/>
            <pc:sldMk cId="4127301585" sldId="257"/>
            <ac:spMk id="7" creationId="{0D030952-9F6B-4201-84D8-0B3E3E0F886E}"/>
          </ac:spMkLst>
        </pc:spChg>
        <pc:picChg chg="add del mod">
          <ac:chgData name="Jonah Robertson Mondragon" userId="S::jonahmondragon@taosschools.org::cadfb347-9691-468d-be17-864cb3b47852" providerId="AD" clId="Web-{C70AE26F-7852-42B6-B4EE-BA161443FF3C}" dt="2021-02-19T17:51:44.929" v="87"/>
          <ac:picMkLst>
            <pc:docMk/>
            <pc:sldMk cId="4127301585" sldId="257"/>
            <ac:picMk id="4" creationId="{116222C6-FB2D-4753-84DE-3700A6F81496}"/>
          </ac:picMkLst>
        </pc:picChg>
        <pc:picChg chg="add del mod ord">
          <ac:chgData name="Jonah Robertson Mondragon" userId="S::jonahmondragon@taosschools.org::cadfb347-9691-468d-be17-864cb3b47852" providerId="AD" clId="Web-{C70AE26F-7852-42B6-B4EE-BA161443FF3C}" dt="2021-02-19T17:52:33.525" v="97"/>
          <ac:picMkLst>
            <pc:docMk/>
            <pc:sldMk cId="4127301585" sldId="257"/>
            <ac:picMk id="5" creationId="{21F2073F-AC91-4375-BD4F-8136CC8FF879}"/>
          </ac:picMkLst>
        </pc:picChg>
      </pc:sldChg>
      <pc:sldChg chg="addSp delSp modSp new">
        <pc:chgData name="Jonah Robertson Mondragon" userId="S::jonahmondragon@taosschools.org::cadfb347-9691-468d-be17-864cb3b47852" providerId="AD" clId="Web-{C70AE26F-7852-42B6-B4EE-BA161443FF3C}" dt="2021-02-19T18:10:07.922" v="253" actId="1076"/>
        <pc:sldMkLst>
          <pc:docMk/>
          <pc:sldMk cId="4035952994" sldId="258"/>
        </pc:sldMkLst>
        <pc:spChg chg="add del mod">
          <ac:chgData name="Jonah Robertson Mondragon" userId="S::jonahmondragon@taosschools.org::cadfb347-9691-468d-be17-864cb3b47852" providerId="AD" clId="Web-{C70AE26F-7852-42B6-B4EE-BA161443FF3C}" dt="2021-02-19T17:57:04.340" v="152"/>
          <ac:spMkLst>
            <pc:docMk/>
            <pc:sldMk cId="4035952994" sldId="258"/>
            <ac:spMk id="3" creationId="{73C55FF3-5698-4D57-8849-A2C0772874A2}"/>
          </ac:spMkLst>
        </pc:spChg>
        <pc:spChg chg="add mod ord">
          <ac:chgData name="Jonah Robertson Mondragon" userId="S::jonahmondragon@taosschools.org::cadfb347-9691-468d-be17-864cb3b47852" providerId="AD" clId="Web-{C70AE26F-7852-42B6-B4EE-BA161443FF3C}" dt="2021-02-19T18:10:07.922" v="253" actId="1076"/>
          <ac:spMkLst>
            <pc:docMk/>
            <pc:sldMk cId="4035952994" sldId="258"/>
            <ac:spMk id="4" creationId="{0C1F9AF1-43D8-4DF5-8566-67ED730D8861}"/>
          </ac:spMkLst>
        </pc:spChg>
        <pc:spChg chg="add del">
          <ac:chgData name="Jonah Robertson Mondragon" userId="S::jonahmondragon@taosschools.org::cadfb347-9691-468d-be17-864cb3b47852" providerId="AD" clId="Web-{C70AE26F-7852-42B6-B4EE-BA161443FF3C}" dt="2021-02-19T17:57:01.449" v="150"/>
          <ac:spMkLst>
            <pc:docMk/>
            <pc:sldMk cId="4035952994" sldId="258"/>
            <ac:spMk id="5" creationId="{87F0F70E-6D3B-4F92-BA3F-F932D32ADACC}"/>
          </ac:spMkLst>
        </pc:spChg>
        <pc:spChg chg="add">
          <ac:chgData name="Jonah Robertson Mondragon" userId="S::jonahmondragon@taosschools.org::cadfb347-9691-468d-be17-864cb3b47852" providerId="AD" clId="Web-{C70AE26F-7852-42B6-B4EE-BA161443FF3C}" dt="2021-02-19T18:07:57.460" v="237"/>
          <ac:spMkLst>
            <pc:docMk/>
            <pc:sldMk cId="4035952994" sldId="258"/>
            <ac:spMk id="7" creationId="{D4C61998-FD98-4E42-B845-3944512655F2}"/>
          </ac:spMkLst>
        </pc:spChg>
        <pc:spChg chg="add mod">
          <ac:chgData name="Jonah Robertson Mondragon" userId="S::jonahmondragon@taosschools.org::cadfb347-9691-468d-be17-864cb3b47852" providerId="AD" clId="Web-{C70AE26F-7852-42B6-B4EE-BA161443FF3C}" dt="2021-02-19T18:10:05.265" v="252"/>
          <ac:spMkLst>
            <pc:docMk/>
            <pc:sldMk cId="4035952994" sldId="258"/>
            <ac:spMk id="8" creationId="{227A56FE-158E-49B4-88A1-BEEEAB1F4237}"/>
          </ac:spMkLst>
        </pc:spChg>
        <pc:picChg chg="add mod">
          <ac:chgData name="Jonah Robertson Mondragon" userId="S::jonahmondragon@taosschools.org::cadfb347-9691-468d-be17-864cb3b47852" providerId="AD" clId="Web-{C70AE26F-7852-42B6-B4EE-BA161443FF3C}" dt="2021-02-19T17:56:43.276" v="144" actId="1076"/>
          <ac:picMkLst>
            <pc:docMk/>
            <pc:sldMk cId="4035952994" sldId="258"/>
            <ac:picMk id="2" creationId="{5E9D94D2-9679-42EE-8AFB-B4256421CCDE}"/>
          </ac:picMkLst>
        </pc:picChg>
        <pc:picChg chg="add mod">
          <ac:chgData name="Jonah Robertson Mondragon" userId="S::jonahmondragon@taosschools.org::cadfb347-9691-468d-be17-864cb3b47852" providerId="AD" clId="Web-{C70AE26F-7852-42B6-B4EE-BA161443FF3C}" dt="2021-02-19T18:07:29.724" v="197" actId="1076"/>
          <ac:picMkLst>
            <pc:docMk/>
            <pc:sldMk cId="4035952994" sldId="258"/>
            <ac:picMk id="6" creationId="{A19DBD56-838C-4B0A-A8F0-C7CD36A916AE}"/>
          </ac:picMkLst>
        </pc:picChg>
      </pc:sldChg>
    </pc:docChg>
  </pc:docChgLst>
  <pc:docChgLst>
    <pc:chgData name="Jonah Robertson Mondragon" userId="S::jonahmondragon@taosschools.org::cadfb347-9691-468d-be17-864cb3b47852" providerId="AD" clId="Web-{2F1C9E21-A20C-3727-F30E-E820A0597420}"/>
    <pc:docChg chg="addSld modSld">
      <pc:chgData name="Jonah Robertson Mondragon" userId="S::jonahmondragon@taosschools.org::cadfb347-9691-468d-be17-864cb3b47852" providerId="AD" clId="Web-{2F1C9E21-A20C-3727-F30E-E820A0597420}" dt="2021-02-19T20:03:27.583" v="385" actId="1076"/>
      <pc:docMkLst>
        <pc:docMk/>
      </pc:docMkLst>
      <pc:sldChg chg="addSp delSp modSp">
        <pc:chgData name="Jonah Robertson Mondragon" userId="S::jonahmondragon@taosschools.org::cadfb347-9691-468d-be17-864cb3b47852" providerId="AD" clId="Web-{2F1C9E21-A20C-3727-F30E-E820A0597420}" dt="2021-02-19T19:53:17.205" v="373" actId="1076"/>
        <pc:sldMkLst>
          <pc:docMk/>
          <pc:sldMk cId="2266874864" sldId="259"/>
        </pc:sldMkLst>
        <pc:spChg chg="add mod">
          <ac:chgData name="Jonah Robertson Mondragon" userId="S::jonahmondragon@taosschools.org::cadfb347-9691-468d-be17-864cb3b47852" providerId="AD" clId="Web-{2F1C9E21-A20C-3727-F30E-E820A0597420}" dt="2021-02-19T19:51:13.245" v="349" actId="20577"/>
          <ac:spMkLst>
            <pc:docMk/>
            <pc:sldMk cId="2266874864" sldId="259"/>
            <ac:spMk id="2" creationId="{113C1E50-CDC4-4B95-89D2-1D197A8A98BA}"/>
          </ac:spMkLst>
        </pc:spChg>
        <pc:spChg chg="add mod">
          <ac:chgData name="Jonah Robertson Mondragon" userId="S::jonahmondragon@taosschools.org::cadfb347-9691-468d-be17-864cb3b47852" providerId="AD" clId="Web-{2F1C9E21-A20C-3727-F30E-E820A0597420}" dt="2021-02-19T19:52:56.969" v="368" actId="1076"/>
          <ac:spMkLst>
            <pc:docMk/>
            <pc:sldMk cId="2266874864" sldId="259"/>
            <ac:spMk id="3" creationId="{D77A19FE-4378-45D7-A0DB-09D35490CDED}"/>
          </ac:spMkLst>
        </pc:spChg>
        <pc:spChg chg="add del mod">
          <ac:chgData name="Jonah Robertson Mondragon" userId="S::jonahmondragon@taosschools.org::cadfb347-9691-468d-be17-864cb3b47852" providerId="AD" clId="Web-{2F1C9E21-A20C-3727-F30E-E820A0597420}" dt="2021-02-19T19:53:01.626" v="370"/>
          <ac:spMkLst>
            <pc:docMk/>
            <pc:sldMk cId="2266874864" sldId="259"/>
            <ac:spMk id="7" creationId="{9F670AC9-B59E-4F8E-BB0F-B976B41B97E2}"/>
          </ac:spMkLst>
        </pc:spChg>
        <pc:spChg chg="add mod">
          <ac:chgData name="Jonah Robertson Mondragon" userId="S::jonahmondragon@taosschools.org::cadfb347-9691-468d-be17-864cb3b47852" providerId="AD" clId="Web-{2F1C9E21-A20C-3727-F30E-E820A0597420}" dt="2021-02-19T19:52:03.888" v="354" actId="1076"/>
          <ac:spMkLst>
            <pc:docMk/>
            <pc:sldMk cId="2266874864" sldId="259"/>
            <ac:spMk id="8" creationId="{90CEDC53-B44C-4E3E-8715-B189EA86C946}"/>
          </ac:spMkLst>
        </pc:spChg>
        <pc:spChg chg="add mod">
          <ac:chgData name="Jonah Robertson Mondragon" userId="S::jonahmondragon@taosschools.org::cadfb347-9691-468d-be17-864cb3b47852" providerId="AD" clId="Web-{2F1C9E21-A20C-3727-F30E-E820A0597420}" dt="2021-02-19T19:52:52.844" v="367" actId="1076"/>
          <ac:spMkLst>
            <pc:docMk/>
            <pc:sldMk cId="2266874864" sldId="259"/>
            <ac:spMk id="9" creationId="{5DF955A5-A8C1-4F9B-AA5B-7D6E3A68E983}"/>
          </ac:spMkLst>
        </pc:spChg>
        <pc:spChg chg="add mod">
          <ac:chgData name="Jonah Robertson Mondragon" userId="S::jonahmondragon@taosschools.org::cadfb347-9691-468d-be17-864cb3b47852" providerId="AD" clId="Web-{2F1C9E21-A20C-3727-F30E-E820A0597420}" dt="2021-02-19T19:50:59.463" v="348" actId="20577"/>
          <ac:spMkLst>
            <pc:docMk/>
            <pc:sldMk cId="2266874864" sldId="259"/>
            <ac:spMk id="10" creationId="{427414A1-3A91-4538-9959-5E3D8B6055CE}"/>
          </ac:spMkLst>
        </pc:spChg>
        <pc:picChg chg="add del mod">
          <ac:chgData name="Jonah Robertson Mondragon" userId="S::jonahmondragon@taosschools.org::cadfb347-9691-468d-be17-864cb3b47852" providerId="AD" clId="Web-{2F1C9E21-A20C-3727-F30E-E820A0597420}" dt="2021-02-19T19:41:50.885" v="150"/>
          <ac:picMkLst>
            <pc:docMk/>
            <pc:sldMk cId="2266874864" sldId="259"/>
            <ac:picMk id="4" creationId="{8A0FE387-E2AC-49BE-AA3F-B8B8E960EDAB}"/>
          </ac:picMkLst>
        </pc:picChg>
        <pc:picChg chg="add del mod">
          <ac:chgData name="Jonah Robertson Mondragon" userId="S::jonahmondragon@taosschools.org::cadfb347-9691-468d-be17-864cb3b47852" providerId="AD" clId="Web-{2F1C9E21-A20C-3727-F30E-E820A0597420}" dt="2021-02-19T19:42:01.370" v="154"/>
          <ac:picMkLst>
            <pc:docMk/>
            <pc:sldMk cId="2266874864" sldId="259"/>
            <ac:picMk id="5" creationId="{E66120AF-14DE-407E-89DA-AC6F48D03533}"/>
          </ac:picMkLst>
        </pc:picChg>
        <pc:picChg chg="add mod">
          <ac:chgData name="Jonah Robertson Mondragon" userId="S::jonahmondragon@taosschools.org::cadfb347-9691-468d-be17-864cb3b47852" providerId="AD" clId="Web-{2F1C9E21-A20C-3727-F30E-E820A0597420}" dt="2021-02-19T19:53:17.205" v="373" actId="1076"/>
          <ac:picMkLst>
            <pc:docMk/>
            <pc:sldMk cId="2266874864" sldId="259"/>
            <ac:picMk id="6" creationId="{E53AD233-A2E5-4F52-B642-693F31695A17}"/>
          </ac:picMkLst>
        </pc:picChg>
      </pc:sldChg>
      <pc:sldChg chg="addSp modSp new">
        <pc:chgData name="Jonah Robertson Mondragon" userId="S::jonahmondragon@taosschools.org::cadfb347-9691-468d-be17-864cb3b47852" providerId="AD" clId="Web-{2F1C9E21-A20C-3727-F30E-E820A0597420}" dt="2021-02-19T20:03:27.583" v="385" actId="1076"/>
        <pc:sldMkLst>
          <pc:docMk/>
          <pc:sldMk cId="316877183" sldId="260"/>
        </pc:sldMkLst>
        <pc:spChg chg="add mod">
          <ac:chgData name="Jonah Robertson Mondragon" userId="S::jonahmondragon@taosschools.org::cadfb347-9691-468d-be17-864cb3b47852" providerId="AD" clId="Web-{2F1C9E21-A20C-3727-F30E-E820A0597420}" dt="2021-02-19T20:03:27.583" v="385" actId="1076"/>
          <ac:spMkLst>
            <pc:docMk/>
            <pc:sldMk cId="316877183" sldId="260"/>
            <ac:spMk id="2" creationId="{23C0097B-DF27-4221-8D55-543360323923}"/>
          </ac:spMkLst>
        </pc:spChg>
      </pc:sldChg>
    </pc:docChg>
  </pc:docChgLst>
  <pc:docChgLst>
    <pc:chgData name="Jonah Robertson Mondragon" userId="S::jonahmondragon@taosschools.org::cadfb347-9691-468d-be17-864cb3b47852" providerId="AD" clId="Web-{858AED9E-00B5-DAE0-E422-FD3DCB60396C}"/>
    <pc:docChg chg="modSld">
      <pc:chgData name="Jonah Robertson Mondragon" userId="S::jonahmondragon@taosschools.org::cadfb347-9691-468d-be17-864cb3b47852" providerId="AD" clId="Web-{858AED9E-00B5-DAE0-E422-FD3DCB60396C}" dt="2021-02-19T21:02:01.837" v="0"/>
      <pc:docMkLst>
        <pc:docMk/>
      </pc:docMkLst>
      <pc:sldChg chg="delSp">
        <pc:chgData name="Jonah Robertson Mondragon" userId="S::jonahmondragon@taosschools.org::cadfb347-9691-468d-be17-864cb3b47852" providerId="AD" clId="Web-{858AED9E-00B5-DAE0-E422-FD3DCB60396C}" dt="2021-02-19T21:02:01.837" v="0"/>
        <pc:sldMkLst>
          <pc:docMk/>
          <pc:sldMk cId="4035952994" sldId="258"/>
        </pc:sldMkLst>
        <pc:picChg chg="del">
          <ac:chgData name="Jonah Robertson Mondragon" userId="S::jonahmondragon@taosschools.org::cadfb347-9691-468d-be17-864cb3b47852" providerId="AD" clId="Web-{858AED9E-00B5-DAE0-E422-FD3DCB60396C}" dt="2021-02-19T21:02:01.837" v="0"/>
          <ac:picMkLst>
            <pc:docMk/>
            <pc:sldMk cId="4035952994" sldId="258"/>
            <ac:picMk id="2" creationId="{5E9D94D2-9679-42EE-8AFB-B4256421CCDE}"/>
          </ac:picMkLst>
        </pc:picChg>
      </pc:sldChg>
    </pc:docChg>
  </pc:docChgLst>
  <pc:docChgLst>
    <pc:chgData name="Jonah Robertson Mondragon" userId="S::jonahmondragon@taosschools.org::cadfb347-9691-468d-be17-864cb3b47852" providerId="AD" clId="Web-{11608A19-CF72-7413-4C96-3681B3C00CB3}"/>
    <pc:docChg chg="addSld">
      <pc:chgData name="Jonah Robertson Mondragon" userId="S::jonahmondragon@taosschools.org::cadfb347-9691-468d-be17-864cb3b47852" providerId="AD" clId="Web-{11608A19-CF72-7413-4C96-3681B3C00CB3}" dt="2021-02-19T18:16:45.894" v="0"/>
      <pc:docMkLst>
        <pc:docMk/>
      </pc:docMkLst>
      <pc:sldChg chg="new">
        <pc:chgData name="Jonah Robertson Mondragon" userId="S::jonahmondragon@taosschools.org::cadfb347-9691-468d-be17-864cb3b47852" providerId="AD" clId="Web-{11608A19-CF72-7413-4C96-3681B3C00CB3}" dt="2021-02-19T18:16:45.894" v="0"/>
        <pc:sldMkLst>
          <pc:docMk/>
          <pc:sldMk cId="2266874864" sldId="259"/>
        </pc:sldMkLst>
      </pc:sldChg>
    </pc:docChg>
  </pc:docChgLst>
  <pc:docChgLst>
    <pc:chgData name="Jonah Robertson Mondragon" userId="S::jonahmondragon@taosschools.org::cadfb347-9691-468d-be17-864cb3b47852" providerId="AD" clId="Web-{C7872B75-866B-3B78-26CC-1948CFB3E9AE}"/>
    <pc:docChg chg="addSld modSld">
      <pc:chgData name="Jonah Robertson Mondragon" userId="S::jonahmondragon@taosschools.org::cadfb347-9691-468d-be17-864cb3b47852" providerId="AD" clId="Web-{C7872B75-866B-3B78-26CC-1948CFB3E9AE}" dt="2021-02-19T21:03:14.568" v="625" actId="14100"/>
      <pc:docMkLst>
        <pc:docMk/>
      </pc:docMkLst>
      <pc:sldChg chg="modSp">
        <pc:chgData name="Jonah Robertson Mondragon" userId="S::jonahmondragon@taosschools.org::cadfb347-9691-468d-be17-864cb3b47852" providerId="AD" clId="Web-{C7872B75-866B-3B78-26CC-1948CFB3E9AE}" dt="2021-02-19T20:16:43.492" v="15" actId="20577"/>
        <pc:sldMkLst>
          <pc:docMk/>
          <pc:sldMk cId="4127301585" sldId="257"/>
        </pc:sldMkLst>
        <pc:spChg chg="mod">
          <ac:chgData name="Jonah Robertson Mondragon" userId="S::jonahmondragon@taosschools.org::cadfb347-9691-468d-be17-864cb3b47852" providerId="AD" clId="Web-{C7872B75-866B-3B78-26CC-1948CFB3E9AE}" dt="2021-02-19T20:16:43.492" v="15" actId="20577"/>
          <ac:spMkLst>
            <pc:docMk/>
            <pc:sldMk cId="4127301585" sldId="257"/>
            <ac:spMk id="2" creationId="{29818181-DEF8-4C22-97E9-3A4E428764C1}"/>
          </ac:spMkLst>
        </pc:spChg>
      </pc:sldChg>
      <pc:sldChg chg="addSp delSp modSp">
        <pc:chgData name="Jonah Robertson Mondragon" userId="S::jonahmondragon@taosschools.org::cadfb347-9691-468d-be17-864cb3b47852" providerId="AD" clId="Web-{C7872B75-866B-3B78-26CC-1948CFB3E9AE}" dt="2021-02-19T21:03:14.568" v="625" actId="14100"/>
        <pc:sldMkLst>
          <pc:docMk/>
          <pc:sldMk cId="4035952994" sldId="258"/>
        </pc:sldMkLst>
        <pc:spChg chg="del mod">
          <ac:chgData name="Jonah Robertson Mondragon" userId="S::jonahmondragon@taosschools.org::cadfb347-9691-468d-be17-864cb3b47852" providerId="AD" clId="Web-{C7872B75-866B-3B78-26CC-1948CFB3E9AE}" dt="2021-02-19T21:03:14.130" v="623"/>
          <ac:spMkLst>
            <pc:docMk/>
            <pc:sldMk cId="4035952994" sldId="258"/>
            <ac:spMk id="7" creationId="{D4C61998-FD98-4E42-B845-3944512655F2}"/>
          </ac:spMkLst>
        </pc:spChg>
        <pc:picChg chg="add mod">
          <ac:chgData name="Jonah Robertson Mondragon" userId="S::jonahmondragon@taosschools.org::cadfb347-9691-468d-be17-864cb3b47852" providerId="AD" clId="Web-{C7872B75-866B-3B78-26CC-1948CFB3E9AE}" dt="2021-02-19T21:03:14.568" v="625" actId="14100"/>
          <ac:picMkLst>
            <pc:docMk/>
            <pc:sldMk cId="4035952994" sldId="258"/>
            <ac:picMk id="3" creationId="{46517C24-29F4-45A5-A9F0-FE6849D34ACD}"/>
          </ac:picMkLst>
        </pc:picChg>
      </pc:sldChg>
      <pc:sldChg chg="modSp">
        <pc:chgData name="Jonah Robertson Mondragon" userId="S::jonahmondragon@taosschools.org::cadfb347-9691-468d-be17-864cb3b47852" providerId="AD" clId="Web-{C7872B75-866B-3B78-26CC-1948CFB3E9AE}" dt="2021-02-19T20:47:48.678" v="368" actId="20577"/>
        <pc:sldMkLst>
          <pc:docMk/>
          <pc:sldMk cId="2266874864" sldId="259"/>
        </pc:sldMkLst>
        <pc:spChg chg="mod">
          <ac:chgData name="Jonah Robertson Mondragon" userId="S::jonahmondragon@taosschools.org::cadfb347-9691-468d-be17-864cb3b47852" providerId="AD" clId="Web-{C7872B75-866B-3B78-26CC-1948CFB3E9AE}" dt="2021-02-19T20:47:48.678" v="368" actId="20577"/>
          <ac:spMkLst>
            <pc:docMk/>
            <pc:sldMk cId="2266874864" sldId="259"/>
            <ac:spMk id="2" creationId="{113C1E50-CDC4-4B95-89D2-1D197A8A98BA}"/>
          </ac:spMkLst>
        </pc:spChg>
        <pc:spChg chg="mod">
          <ac:chgData name="Jonah Robertson Mondragon" userId="S::jonahmondragon@taosschools.org::cadfb347-9691-468d-be17-864cb3b47852" providerId="AD" clId="Web-{C7872B75-866B-3B78-26CC-1948CFB3E9AE}" dt="2021-02-19T20:11:48.514" v="0" actId="1076"/>
          <ac:spMkLst>
            <pc:docMk/>
            <pc:sldMk cId="2266874864" sldId="259"/>
            <ac:spMk id="8" creationId="{90CEDC53-B44C-4E3E-8715-B189EA86C946}"/>
          </ac:spMkLst>
        </pc:spChg>
      </pc:sldChg>
      <pc:sldChg chg="addSp modSp">
        <pc:chgData name="Jonah Robertson Mondragon" userId="S::jonahmondragon@taosschools.org::cadfb347-9691-468d-be17-864cb3b47852" providerId="AD" clId="Web-{C7872B75-866B-3B78-26CC-1948CFB3E9AE}" dt="2021-02-19T20:47:53.772" v="369" actId="20577"/>
        <pc:sldMkLst>
          <pc:docMk/>
          <pc:sldMk cId="316877183" sldId="260"/>
        </pc:sldMkLst>
        <pc:spChg chg="mod">
          <ac:chgData name="Jonah Robertson Mondragon" userId="S::jonahmondragon@taosschools.org::cadfb347-9691-468d-be17-864cb3b47852" providerId="AD" clId="Web-{C7872B75-866B-3B78-26CC-1948CFB3E9AE}" dt="2021-02-19T20:47:53.772" v="369" actId="20577"/>
          <ac:spMkLst>
            <pc:docMk/>
            <pc:sldMk cId="316877183" sldId="260"/>
            <ac:spMk id="2" creationId="{23C0097B-DF27-4221-8D55-543360323923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12:11.312" v="3" actId="20577"/>
          <ac:spMkLst>
            <pc:docMk/>
            <pc:sldMk cId="316877183" sldId="260"/>
            <ac:spMk id="3" creationId="{580678F9-A667-437D-AFB0-4670843C7D2C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31:33.459" v="62" actId="20577"/>
          <ac:spMkLst>
            <pc:docMk/>
            <pc:sldMk cId="316877183" sldId="260"/>
            <ac:spMk id="4" creationId="{38CEABFD-5667-4844-8166-ACF998A57EE3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34:08.277" v="173" actId="20577"/>
          <ac:spMkLst>
            <pc:docMk/>
            <pc:sldMk cId="316877183" sldId="260"/>
            <ac:spMk id="5" creationId="{18865040-676B-482F-B329-97EEEF85F0B5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32:48.586" v="79" actId="20577"/>
          <ac:spMkLst>
            <pc:docMk/>
            <pc:sldMk cId="316877183" sldId="260"/>
            <ac:spMk id="6" creationId="{21B7B933-B49A-4E52-8910-1A283773CF6B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35:45.327" v="187" actId="1076"/>
          <ac:spMkLst>
            <pc:docMk/>
            <pc:sldMk cId="316877183" sldId="260"/>
            <ac:spMk id="8" creationId="{112A85FE-F35F-41D8-A115-52487677ECAA}"/>
          </ac:spMkLst>
        </pc:spChg>
        <pc:picChg chg="add mod">
          <ac:chgData name="Jonah Robertson Mondragon" userId="S::jonahmondragon@taosschools.org::cadfb347-9691-468d-be17-864cb3b47852" providerId="AD" clId="Web-{C7872B75-866B-3B78-26CC-1948CFB3E9AE}" dt="2021-02-19T20:35:54.093" v="189" actId="1076"/>
          <ac:picMkLst>
            <pc:docMk/>
            <pc:sldMk cId="316877183" sldId="260"/>
            <ac:picMk id="7" creationId="{C9A98DA7-3CCA-45C0-9677-1A29F3DB6C35}"/>
          </ac:picMkLst>
        </pc:picChg>
      </pc:sldChg>
      <pc:sldChg chg="addSp modSp new">
        <pc:chgData name="Jonah Robertson Mondragon" userId="S::jonahmondragon@taosschools.org::cadfb347-9691-468d-be17-864cb3b47852" providerId="AD" clId="Web-{C7872B75-866B-3B78-26CC-1948CFB3E9AE}" dt="2021-02-19T20:47:04.286" v="352" actId="1076"/>
        <pc:sldMkLst>
          <pc:docMk/>
          <pc:sldMk cId="3070301273" sldId="261"/>
        </pc:sldMkLst>
        <pc:spChg chg="add mod">
          <ac:chgData name="Jonah Robertson Mondragon" userId="S::jonahmondragon@taosschools.org::cadfb347-9691-468d-be17-864cb3b47852" providerId="AD" clId="Web-{C7872B75-866B-3B78-26CC-1948CFB3E9AE}" dt="2021-02-19T20:44:27.828" v="342" actId="20577"/>
          <ac:spMkLst>
            <pc:docMk/>
            <pc:sldMk cId="3070301273" sldId="261"/>
            <ac:spMk id="2" creationId="{3DCA1A37-CA06-422E-9ECD-B9F852DC8CDE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44:50.048" v="346" actId="20577"/>
          <ac:spMkLst>
            <pc:docMk/>
            <pc:sldMk cId="3070301273" sldId="261"/>
            <ac:spMk id="3" creationId="{1B6700AC-EF52-4456-9E1D-34BEABE414DD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42:10.667" v="267" actId="20577"/>
          <ac:spMkLst>
            <pc:docMk/>
            <pc:sldMk cId="3070301273" sldId="261"/>
            <ac:spMk id="4" creationId="{FAD4D360-BA79-46E8-B9FD-E8558CF97607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46:51.020" v="348" actId="20577"/>
          <ac:spMkLst>
            <pc:docMk/>
            <pc:sldMk cId="3070301273" sldId="261"/>
            <ac:spMk id="5" creationId="{06391BC7-E02D-4BD1-9FA7-2489B590CCB2}"/>
          </ac:spMkLst>
        </pc:spChg>
        <pc:picChg chg="add mod">
          <ac:chgData name="Jonah Robertson Mondragon" userId="S::jonahmondragon@taosschools.org::cadfb347-9691-468d-be17-864cb3b47852" providerId="AD" clId="Web-{C7872B75-866B-3B78-26CC-1948CFB3E9AE}" dt="2021-02-19T20:47:04.286" v="352" actId="1076"/>
          <ac:picMkLst>
            <pc:docMk/>
            <pc:sldMk cId="3070301273" sldId="261"/>
            <ac:picMk id="6" creationId="{7B63F8E6-CF6E-41C2-BB64-B98F538E7129}"/>
          </ac:picMkLst>
        </pc:picChg>
      </pc:sldChg>
      <pc:sldChg chg="addSp modSp new">
        <pc:chgData name="Jonah Robertson Mondragon" userId="S::jonahmondragon@taosschools.org::cadfb347-9691-468d-be17-864cb3b47852" providerId="AD" clId="Web-{C7872B75-866B-3B78-26CC-1948CFB3E9AE}" dt="2021-02-19T20:58:48.231" v="616" actId="1076"/>
        <pc:sldMkLst>
          <pc:docMk/>
          <pc:sldMk cId="2186172803" sldId="262"/>
        </pc:sldMkLst>
        <pc:spChg chg="add mod">
          <ac:chgData name="Jonah Robertson Mondragon" userId="S::jonahmondragon@taosschools.org::cadfb347-9691-468d-be17-864cb3b47852" providerId="AD" clId="Web-{C7872B75-866B-3B78-26CC-1948CFB3E9AE}" dt="2021-02-19T20:47:35.225" v="365" actId="20577"/>
          <ac:spMkLst>
            <pc:docMk/>
            <pc:sldMk cId="2186172803" sldId="262"/>
            <ac:spMk id="2" creationId="{547BFADF-6D60-4176-ABED-0DBF415A270F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50:36.059" v="441" actId="20577"/>
          <ac:spMkLst>
            <pc:docMk/>
            <pc:sldMk cId="2186172803" sldId="262"/>
            <ac:spMk id="3" creationId="{B241F998-93FA-4244-AFDE-A9E16609B47D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52:16.453" v="456" actId="1076"/>
          <ac:spMkLst>
            <pc:docMk/>
            <pc:sldMk cId="2186172803" sldId="262"/>
            <ac:spMk id="4" creationId="{E5C7CD78-0278-49B3-B965-66425167D94F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54:34.692" v="571" actId="14100"/>
          <ac:spMkLst>
            <pc:docMk/>
            <pc:sldMk cId="2186172803" sldId="262"/>
            <ac:spMk id="5" creationId="{31A40888-7B30-4BD9-9C12-E10DFCA1060C}"/>
          </ac:spMkLst>
        </pc:spChg>
        <pc:picChg chg="add mod">
          <ac:chgData name="Jonah Robertson Mondragon" userId="S::jonahmondragon@taosschools.org::cadfb347-9691-468d-be17-864cb3b47852" providerId="AD" clId="Web-{C7872B75-866B-3B78-26CC-1948CFB3E9AE}" dt="2021-02-19T20:58:48.231" v="616" actId="1076"/>
          <ac:picMkLst>
            <pc:docMk/>
            <pc:sldMk cId="2186172803" sldId="262"/>
            <ac:picMk id="6" creationId="{C385BF26-E73B-415A-A4B5-FAC68267D327}"/>
          </ac:picMkLst>
        </pc:picChg>
      </pc:sldChg>
      <pc:sldChg chg="addSp delSp modSp new">
        <pc:chgData name="Jonah Robertson Mondragon" userId="S::jonahmondragon@taosschools.org::cadfb347-9691-468d-be17-864cb3b47852" providerId="AD" clId="Web-{C7872B75-866B-3B78-26CC-1948CFB3E9AE}" dt="2021-02-19T20:58:17.714" v="612" actId="1076"/>
        <pc:sldMkLst>
          <pc:docMk/>
          <pc:sldMk cId="4115127331" sldId="263"/>
        </pc:sldMkLst>
        <pc:spChg chg="add mod">
          <ac:chgData name="Jonah Robertson Mondragon" userId="S::jonahmondragon@taosschools.org::cadfb347-9691-468d-be17-864cb3b47852" providerId="AD" clId="Web-{C7872B75-866B-3B78-26CC-1948CFB3E9AE}" dt="2021-02-19T20:57:41.823" v="597" actId="1076"/>
          <ac:spMkLst>
            <pc:docMk/>
            <pc:sldMk cId="4115127331" sldId="263"/>
            <ac:spMk id="2" creationId="{786AE5D5-77D0-488C-88E2-07374C416247}"/>
          </ac:spMkLst>
        </pc:spChg>
        <pc:spChg chg="add del mod">
          <ac:chgData name="Jonah Robertson Mondragon" userId="S::jonahmondragon@taosschools.org::cadfb347-9691-468d-be17-864cb3b47852" providerId="AD" clId="Web-{C7872B75-866B-3B78-26CC-1948CFB3E9AE}" dt="2021-02-19T20:58:02.714" v="604"/>
          <ac:spMkLst>
            <pc:docMk/>
            <pc:sldMk cId="4115127331" sldId="263"/>
            <ac:spMk id="3" creationId="{6F233D10-06C3-4E1A-B9DC-126FF97A1FD1}"/>
          </ac:spMkLst>
        </pc:spChg>
        <pc:spChg chg="add del mod">
          <ac:chgData name="Jonah Robertson Mondragon" userId="S::jonahmondragon@taosschools.org::cadfb347-9691-468d-be17-864cb3b47852" providerId="AD" clId="Web-{C7872B75-866B-3B78-26CC-1948CFB3E9AE}" dt="2021-02-19T20:58:06.699" v="605"/>
          <ac:spMkLst>
            <pc:docMk/>
            <pc:sldMk cId="4115127331" sldId="263"/>
            <ac:spMk id="4" creationId="{59C33A37-18AA-4A8B-B646-1A1E98CEDDB1}"/>
          </ac:spMkLst>
        </pc:spChg>
        <pc:spChg chg="add mod">
          <ac:chgData name="Jonah Robertson Mondragon" userId="S::jonahmondragon@taosschools.org::cadfb347-9691-468d-be17-864cb3b47852" providerId="AD" clId="Web-{C7872B75-866B-3B78-26CC-1948CFB3E9AE}" dt="2021-02-19T20:58:17.714" v="612" actId="1076"/>
          <ac:spMkLst>
            <pc:docMk/>
            <pc:sldMk cId="4115127331" sldId="263"/>
            <ac:spMk id="5" creationId="{B61BC9A1-5AD8-49AC-B8DE-4562CA5CF0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Jonah Mondragon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February 19, 2021</a:t>
            </a:r>
          </a:p>
          <a:p>
            <a:r>
              <a:rPr lang="en-US">
                <a:cs typeface="Calibri"/>
              </a:rPr>
              <a:t>Period 8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21F2073F-AC91-4375-BD4F-8136CC8F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51624"/>
            <a:ext cx="12188236" cy="6848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18181-DEF8-4C22-97E9-3A4E428764C1}"/>
              </a:ext>
            </a:extLst>
          </p:cNvPr>
          <p:cNvSpPr txBox="1"/>
          <p:nvPr/>
        </p:nvSpPr>
        <p:spPr>
          <a:xfrm>
            <a:off x="124512" y="370873"/>
            <a:ext cx="569258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How do conditions of the brain</a:t>
            </a:r>
          </a:p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affect us Emotionally?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30952-9F6B-4201-84D8-0B3E3E0F886E}"/>
              </a:ext>
            </a:extLst>
          </p:cNvPr>
          <p:cNvSpPr/>
          <p:nvPr/>
        </p:nvSpPr>
        <p:spPr>
          <a:xfrm>
            <a:off x="-2116" y="6710069"/>
            <a:ext cx="12191998" cy="19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A0D4A-C8E3-4CB0-A2DD-53AE0E21B217}"/>
              </a:ext>
            </a:extLst>
          </p:cNvPr>
          <p:cNvSpPr txBox="1"/>
          <p:nvPr/>
        </p:nvSpPr>
        <p:spPr>
          <a:xfrm>
            <a:off x="4865511" y="6709362"/>
            <a:ext cx="1104994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https://www.inc.com/jeff-haden/actually-people-with-larger-heads-really-do-tend-to-be-smarter-but-not-for-reason-you-might-think.html</a:t>
            </a:r>
            <a:endParaRPr lang="en-US" sz="1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30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19DBD56-838C-4B0A-A8F0-C7CD36A9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6" y="2540272"/>
            <a:ext cx="4765793" cy="3583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7A56FE-158E-49B4-88A1-BEEEAB1F4237}"/>
              </a:ext>
            </a:extLst>
          </p:cNvPr>
          <p:cNvSpPr/>
          <p:nvPr/>
        </p:nvSpPr>
        <p:spPr>
          <a:xfrm>
            <a:off x="1062684" y="606426"/>
            <a:ext cx="2530592" cy="931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F9AF1-43D8-4DF5-8566-67ED730D8861}"/>
              </a:ext>
            </a:extLst>
          </p:cNvPr>
          <p:cNvSpPr txBox="1"/>
          <p:nvPr/>
        </p:nvSpPr>
        <p:spPr>
          <a:xfrm>
            <a:off x="1094905" y="60571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There are many areas of the brain effecting emotion.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6517C24-29F4-45A5-A9F0-FE6849D3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44" y="2060193"/>
            <a:ext cx="6441687" cy="32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3C1E50-CDC4-4B95-89D2-1D197A8A98BA}"/>
              </a:ext>
            </a:extLst>
          </p:cNvPr>
          <p:cNvSpPr txBox="1"/>
          <p:nvPr/>
        </p:nvSpPr>
        <p:spPr>
          <a:xfrm>
            <a:off x="641230" y="411192"/>
            <a:ext cx="53322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Bipolar Disorder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A19FE-4378-45D7-A0DB-09D35490CDED}"/>
              </a:ext>
            </a:extLst>
          </p:cNvPr>
          <p:cNvSpPr txBox="1"/>
          <p:nvPr/>
        </p:nvSpPr>
        <p:spPr>
          <a:xfrm>
            <a:off x="642292" y="2552847"/>
            <a:ext cx="59924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Therapy; cognitive behavioral therapy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Medications; anticonvulsant, antipsychotic; Hospitalization</a:t>
            </a:r>
          </a:p>
        </p:txBody>
      </p:sp>
      <p:pic>
        <p:nvPicPr>
          <p:cNvPr id="6" name="Picture 6" descr="A picture containing text, building, outdoor, sky&#10;&#10;Description automatically generated">
            <a:extLst>
              <a:ext uri="{FF2B5EF4-FFF2-40B4-BE49-F238E27FC236}">
                <a16:creationId xmlns:a16="http://schemas.microsoft.com/office/drawing/2014/main" id="{E53AD233-A2E5-4F52-B642-693F3169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3486580"/>
            <a:ext cx="7617125" cy="316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EDC53-B44C-4E3E-8715-B189EA86C946}"/>
              </a:ext>
            </a:extLst>
          </p:cNvPr>
          <p:cNvSpPr txBox="1"/>
          <p:nvPr/>
        </p:nvSpPr>
        <p:spPr>
          <a:xfrm>
            <a:off x="752899" y="876251"/>
            <a:ext cx="43247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Bipolar disorder affects a person's cognitive/functional ability; and puts them in a lapsing state of depression.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55A5-A8C1-4F9B-AA5B-7D6E3A68E983}"/>
              </a:ext>
            </a:extLst>
          </p:cNvPr>
          <p:cNvSpPr txBox="1"/>
          <p:nvPr/>
        </p:nvSpPr>
        <p:spPr>
          <a:xfrm>
            <a:off x="639433" y="19909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14A1-3A91-4538-9959-5E3D8B6055CE}"/>
              </a:ext>
            </a:extLst>
          </p:cNvPr>
          <p:cNvSpPr txBox="1"/>
          <p:nvPr/>
        </p:nvSpPr>
        <p:spPr>
          <a:xfrm>
            <a:off x="940459" y="8398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687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C0097B-DF27-4221-8D55-543360323923}"/>
              </a:ext>
            </a:extLst>
          </p:cNvPr>
          <p:cNvSpPr txBox="1"/>
          <p:nvPr/>
        </p:nvSpPr>
        <p:spPr>
          <a:xfrm>
            <a:off x="1113069" y="75020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Anxiety Disorder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678F9-A667-437D-AFB0-4670843C7D2C}"/>
              </a:ext>
            </a:extLst>
          </p:cNvPr>
          <p:cNvSpPr txBox="1"/>
          <p:nvPr/>
        </p:nvSpPr>
        <p:spPr>
          <a:xfrm>
            <a:off x="2914650" y="26462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EABFD-5667-4844-8166-ACF998A57EE3}"/>
              </a:ext>
            </a:extLst>
          </p:cNvPr>
          <p:cNvSpPr txBox="1"/>
          <p:nvPr/>
        </p:nvSpPr>
        <p:spPr>
          <a:xfrm>
            <a:off x="1318926" y="1212077"/>
            <a:ext cx="46914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Anxiety ensues depression, loss of libido, extreme fatigue.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65040-676B-482F-B329-97EEEF85F0B5}"/>
              </a:ext>
            </a:extLst>
          </p:cNvPr>
          <p:cNvSpPr txBox="1"/>
          <p:nvPr/>
        </p:nvSpPr>
        <p:spPr>
          <a:xfrm>
            <a:off x="1316966" y="2280249"/>
            <a:ext cx="7962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Self-care; therapies (including; cognitive behavioral therapy; meditation; and psychotherapy.); medications (antidepressants, sedatives, nerve-pain medication)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7B933-B49A-4E52-8910-1A283773CF6B}"/>
              </a:ext>
            </a:extLst>
          </p:cNvPr>
          <p:cNvSpPr txBox="1"/>
          <p:nvPr/>
        </p:nvSpPr>
        <p:spPr>
          <a:xfrm>
            <a:off x="1316067" y="18480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Treatment</a:t>
            </a:r>
          </a:p>
        </p:txBody>
      </p:sp>
      <p:pic>
        <p:nvPicPr>
          <p:cNvPr id="7" name="Picture 7" descr="A picture containing person, indoor, wall, ceiling&#10;&#10;Description automatically generated">
            <a:extLst>
              <a:ext uri="{FF2B5EF4-FFF2-40B4-BE49-F238E27FC236}">
                <a16:creationId xmlns:a16="http://schemas.microsoft.com/office/drawing/2014/main" id="{C9A98DA7-3CCA-45C0-9677-1A29F3DB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35" y="3302037"/>
            <a:ext cx="3731202" cy="280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A85FE-F35F-41D8-A115-52487677ECAA}"/>
              </a:ext>
            </a:extLst>
          </p:cNvPr>
          <p:cNvSpPr txBox="1"/>
          <p:nvPr/>
        </p:nvSpPr>
        <p:spPr>
          <a:xfrm>
            <a:off x="2214897" y="6544769"/>
            <a:ext cx="9973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https://raisingchildren.net.au/pre-teens/mental-health-physical-health/stress-anxiety-depression/anxiety</a:t>
            </a:r>
          </a:p>
        </p:txBody>
      </p:sp>
    </p:spTree>
    <p:extLst>
      <p:ext uri="{BB962C8B-B14F-4D97-AF65-F5344CB8AC3E}">
        <p14:creationId xmlns:p14="http://schemas.microsoft.com/office/powerpoint/2010/main" val="31687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A1A37-CA06-422E-9ECD-B9F852DC8CDE}"/>
              </a:ext>
            </a:extLst>
          </p:cNvPr>
          <p:cNvSpPr txBox="1"/>
          <p:nvPr/>
        </p:nvSpPr>
        <p:spPr>
          <a:xfrm>
            <a:off x="750041" y="60250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Panic Disorder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700AC-EF52-4456-9E1D-34BEABE414DD}"/>
              </a:ext>
            </a:extLst>
          </p:cNvPr>
          <p:cNvSpPr txBox="1"/>
          <p:nvPr/>
        </p:nvSpPr>
        <p:spPr>
          <a:xfrm>
            <a:off x="899124" y="1272935"/>
            <a:ext cx="52976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Panic Disorder is disabling in most aspects of life; including </a:t>
            </a:r>
            <a:r>
              <a:rPr lang="en-US">
                <a:ea typeface="+mn-lt"/>
                <a:cs typeface="+mn-lt"/>
              </a:rPr>
              <a:t>hypervigilance, irritability, and restlessness.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4D360-BA79-46E8-B9FD-E8558CF97607}"/>
              </a:ext>
            </a:extLst>
          </p:cNvPr>
          <p:cNvSpPr txBox="1"/>
          <p:nvPr/>
        </p:nvSpPr>
        <p:spPr>
          <a:xfrm>
            <a:off x="706582" y="21353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91BC7-E02D-4BD1-9FA7-2489B590CCB2}"/>
              </a:ext>
            </a:extLst>
          </p:cNvPr>
          <p:cNvSpPr txBox="1"/>
          <p:nvPr/>
        </p:nvSpPr>
        <p:spPr>
          <a:xfrm>
            <a:off x="901411" y="2563957"/>
            <a:ext cx="63573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Relaxation; psychotherapy; medication (includes </a:t>
            </a:r>
            <a:r>
              <a:rPr lang="en-US" err="1">
                <a:cs typeface="Calibri"/>
              </a:rPr>
              <a:t>xanax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zoloft</a:t>
            </a:r>
            <a:r>
              <a:rPr lang="en-US">
                <a:cs typeface="Calibri"/>
              </a:rPr>
              <a:t>, and </a:t>
            </a:r>
            <a:r>
              <a:rPr lang="en-US" err="1">
                <a:cs typeface="Calibri"/>
              </a:rPr>
              <a:t>celexa</a:t>
            </a:r>
            <a:r>
              <a:rPr lang="en-US">
                <a:cs typeface="Calibri"/>
              </a:rPr>
              <a:t>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B63F8E6-CF6E-41C2-BB64-B98F538E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97" y="3395918"/>
            <a:ext cx="5521712" cy="33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7BFADF-6D60-4176-ABED-0DBF415A270F}"/>
              </a:ext>
            </a:extLst>
          </p:cNvPr>
          <p:cNvSpPr txBox="1"/>
          <p:nvPr/>
        </p:nvSpPr>
        <p:spPr>
          <a:xfrm>
            <a:off x="813758" y="59809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Schizophrenia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41F998-93FA-4244-AFDE-A9E16609B47D}"/>
              </a:ext>
            </a:extLst>
          </p:cNvPr>
          <p:cNvSpPr txBox="1"/>
          <p:nvPr/>
        </p:nvSpPr>
        <p:spPr>
          <a:xfrm>
            <a:off x="810491" y="1191491"/>
            <a:ext cx="4959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Schizophrenia is, at its core, a type of psychopathy;</a:t>
            </a:r>
            <a:endParaRPr lang="en-US"/>
          </a:p>
          <a:p>
            <a:r>
              <a:rPr lang="en-US">
                <a:cs typeface="Calibri"/>
              </a:rPr>
              <a:t>People with </a:t>
            </a:r>
            <a:r>
              <a:rPr lang="en-US" err="1">
                <a:cs typeface="Calibri"/>
              </a:rPr>
              <a:t>schioprenia</a:t>
            </a:r>
            <a:r>
              <a:rPr lang="en-US">
                <a:cs typeface="Calibri"/>
              </a:rPr>
              <a:t> encounter hallucinations, delusions, and thought disorder.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7CD78-0278-49B3-B965-66425167D94F}"/>
              </a:ext>
            </a:extLst>
          </p:cNvPr>
          <p:cNvSpPr txBox="1"/>
          <p:nvPr/>
        </p:nvSpPr>
        <p:spPr>
          <a:xfrm>
            <a:off x="814820" y="23388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40888-7B30-4BD9-9C12-E10DFCA1060C}"/>
              </a:ext>
            </a:extLst>
          </p:cNvPr>
          <p:cNvSpPr txBox="1"/>
          <p:nvPr/>
        </p:nvSpPr>
        <p:spPr>
          <a:xfrm>
            <a:off x="810491" y="2704871"/>
            <a:ext cx="82065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Medication (including; antipsychotic, and anti-tremor); therapies (which include; rehabilitation, cognitive therapy psychoeducation, family therapy, behavior therapy)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385BF26-E73B-415A-A4B5-FAC68267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19" y="3357285"/>
            <a:ext cx="4397297" cy="33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AE5D5-77D0-488C-88E2-07374C416247}"/>
              </a:ext>
            </a:extLst>
          </p:cNvPr>
          <p:cNvSpPr txBox="1"/>
          <p:nvPr/>
        </p:nvSpPr>
        <p:spPr>
          <a:xfrm>
            <a:off x="-3464" y="1373331"/>
            <a:ext cx="1219892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1. https://www.webmd.com/brain/picture-of-the-brain#1 </a:t>
            </a:r>
          </a:p>
          <a:p>
            <a:r>
              <a:rPr lang="en-US">
                <a:ea typeface="+mn-lt"/>
                <a:cs typeface="+mn-lt"/>
              </a:rPr>
              <a:t>2. https://www.ncbi.nlm.nih.gov/books/NBK20369/ </a:t>
            </a:r>
          </a:p>
          <a:p>
            <a:r>
              <a:rPr lang="en-US">
                <a:ea typeface="+mn-lt"/>
                <a:cs typeface="+mn-lt"/>
              </a:rPr>
              <a:t>3. https://www.sciencedirect.com/science/article/abs/pii/S014067361500241X </a:t>
            </a:r>
          </a:p>
          <a:p>
            <a:r>
              <a:rPr lang="en-US">
                <a:ea typeface="+mn-lt"/>
                <a:cs typeface="+mn-lt"/>
              </a:rPr>
              <a:t>4. https://www.healthline.com/health/anxiety/effects-on-body 5. https://www.mayoclinic.org/diseases-conditions/agoraphobia/symptoms-causes/syc-20355987 6. https://www.quantamagazine.org/to-pay-attention-the-brain-uses-filters-not-a-spotlight-20190924/ 7. https://pronghornpsych.com/how-does-anxiety-affect-the-brain/ </a:t>
            </a:r>
          </a:p>
          <a:p>
            <a:r>
              <a:rPr lang="en-US">
                <a:ea typeface="+mn-lt"/>
                <a:cs typeface="+mn-lt"/>
              </a:rPr>
              <a:t>8. https://www.google.com/search?q=Bipolar+disorder&amp;oq=Bipolar+disorder&amp;aqs=chrome.0.69i59l2j69i61j69i60. 5212j0j1&amp;sourceid=</a:t>
            </a:r>
            <a:r>
              <a:rPr lang="en-US" err="1">
                <a:ea typeface="+mn-lt"/>
                <a:cs typeface="+mn-lt"/>
              </a:rPr>
              <a:t>chrome&amp;ie</a:t>
            </a:r>
            <a:r>
              <a:rPr lang="en-US">
                <a:ea typeface="+mn-lt"/>
                <a:cs typeface="+mn-lt"/>
              </a:rPr>
              <a:t>=UTF8#wptab=s:H4sIAAAAAAAAAONgVuLQz9U3MEw3KnzE6Mgt8PLHPWEpi0lrTl5jNOLiCs7IL3fNK8ksqRRS4WKDsqS4eKTgmjQYpLi44DyeXUwCHqmJOSUZIUWpiSW5qXklxYtYpZ0yC JzEosUUjKL84tSUosUSuCyAAT67bmBAAAA </a:t>
            </a:r>
          </a:p>
          <a:p>
            <a:r>
              <a:rPr lang="en-US">
                <a:ea typeface="+mn-lt"/>
                <a:cs typeface="+mn-lt"/>
              </a:rPr>
              <a:t>9. https://www.google.com/search?q=anxiety+disorder&amp;oq=anxiety+disorder&amp;aqs=chrome.0.69i59l2.3422j0j1&amp; </a:t>
            </a:r>
            <a:r>
              <a:rPr lang="en-US" err="1">
                <a:ea typeface="+mn-lt"/>
                <a:cs typeface="+mn-lt"/>
              </a:rPr>
              <a:t>sourceid</a:t>
            </a:r>
            <a:r>
              <a:rPr lang="en-US">
                <a:ea typeface="+mn-lt"/>
                <a:cs typeface="+mn-lt"/>
              </a:rPr>
              <a:t>=</a:t>
            </a:r>
            <a:r>
              <a:rPr lang="en-US" err="1">
                <a:ea typeface="+mn-lt"/>
                <a:cs typeface="+mn-lt"/>
              </a:rPr>
              <a:t>chrome&amp;ie</a:t>
            </a:r>
            <a:r>
              <a:rPr lang="en-US">
                <a:ea typeface="+mn-lt"/>
                <a:cs typeface="+mn-lt"/>
              </a:rPr>
              <a:t>=UTF-8#wptab=s:H4sIAAAAAAAAAONgVuLQz9U3SCspLnrE6Mgt8PLHPWEpi0lrTl5jNOLiCs7IL3fNK8ksqRRS4WKDsqS4eKTgmjQYpLi44DyeXUwCHqmJOSUZIUWpiSW5qXklxYtYpR3zKjJTSyoVUjKL84tSUosUSuCyAMlQCXCBAAAA </a:t>
            </a:r>
          </a:p>
          <a:p>
            <a:r>
              <a:rPr lang="en-US">
                <a:ea typeface="+mn-lt"/>
                <a:cs typeface="+mn-lt"/>
              </a:rPr>
              <a:t>10. https://www.google.com/search?q=Schizophrenia&amp;oq=Schizophrenia&amp;aqs=chrome..69i57.4001j0j1&amp;sourceid= </a:t>
            </a:r>
            <a:r>
              <a:rPr lang="en-US" err="1">
                <a:ea typeface="+mn-lt"/>
                <a:cs typeface="+mn-lt"/>
              </a:rPr>
              <a:t>chrome&amp;ie</a:t>
            </a:r>
            <a:r>
              <a:rPr lang="en-US">
                <a:ea typeface="+mn-lt"/>
                <a:cs typeface="+mn-lt"/>
              </a:rPr>
              <a:t>=UTF-8#wptab=s:H4sIAAAAAAAAAONgVuLQz9U3MKsoLHzE6Mgt8PLHPWEpi0lrTl5jNOLiCs7IL3fNK8ksqRRS4WKDsqS4eKTgmjQYpLi44DyeXUwCHqmJOSUZIUWpiSW5qXklxYtYJYKTMzKr8gsyilLzMhMVSuBSAFvJyz5-AAAA 11. https://www.nimh.nih.gov/health/topics/schizophrenia/index.shtml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BC9A1-5AD8-49AC-B8DE-4562CA5CF09B}"/>
              </a:ext>
            </a:extLst>
          </p:cNvPr>
          <p:cNvSpPr txBox="1"/>
          <p:nvPr/>
        </p:nvSpPr>
        <p:spPr>
          <a:xfrm>
            <a:off x="156729" y="38186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1512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Jonah Mondragon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2021-02-19T17:18:52Z</dcterms:created>
  <dcterms:modified xsi:type="dcterms:W3CDTF">2021-02-19T21:03:27Z</dcterms:modified>
</cp:coreProperties>
</file>